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B9560-DE50-4BC8-8135-4F69C494AD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Notichat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A607F6-ED49-4DB7-83DF-E382FE4B22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Anthony </a:t>
            </a:r>
            <a:r>
              <a:rPr lang="en-US" dirty="0" err="1"/>
              <a:t>Foretich</a:t>
            </a:r>
            <a:r>
              <a:rPr lang="en-US" dirty="0"/>
              <a:t>, Kevin </a:t>
            </a:r>
            <a:r>
              <a:rPr lang="en-US" dirty="0" err="1"/>
              <a:t>Frautschi</a:t>
            </a:r>
            <a:r>
              <a:rPr lang="en-US" dirty="0"/>
              <a:t>, Kyle Pendergast</a:t>
            </a:r>
          </a:p>
        </p:txBody>
      </p:sp>
    </p:spTree>
    <p:extLst>
      <p:ext uri="{BB962C8B-B14F-4D97-AF65-F5344CB8AC3E}">
        <p14:creationId xmlns:p14="http://schemas.microsoft.com/office/powerpoint/2010/main" val="3010986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99226D-53D7-4C22-AE1C-C5A6D5E3E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57250" y="857250"/>
            <a:ext cx="6858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345AB5-5CD4-42EF-A1A9-E1354B375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19125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80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3C0AC8-7022-407B-B011-33CBEC695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57250" y="857250"/>
            <a:ext cx="6858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0F2D7F-8B1A-4B00-BF86-6DFD4F55F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191252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52E3E8-9A9D-45D3-AD52-71D3F21C8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57250" y="857250"/>
            <a:ext cx="6858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67469D-7F7B-4442-B6D1-E7F4820D5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19125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9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25B640-A06C-425E-8E4A-70AB5D65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57250" y="857250"/>
            <a:ext cx="6858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7151DB-87E3-455C-AFD6-8EEE6DF79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19125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047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4C5840-2411-4FB4-9965-5929C9A39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57250" y="857250"/>
            <a:ext cx="6858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4B3C9E-FB3A-4608-A0B0-684B2C9E6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19125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165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33610A-C414-4529-B1BA-A11359440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0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40</TotalTime>
  <Words>9</Words>
  <Application>Microsoft Office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Wisp</vt:lpstr>
      <vt:lpstr>Notichat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Notichat</dc:title>
  <dc:creator>Kyle Pendergast</dc:creator>
  <cp:lastModifiedBy>Frautschi, Kevin Springer - frautsks</cp:lastModifiedBy>
  <cp:revision>2</cp:revision>
  <dcterms:created xsi:type="dcterms:W3CDTF">2018-10-03T11:59:20Z</dcterms:created>
  <dcterms:modified xsi:type="dcterms:W3CDTF">2018-10-03T13:00:09Z</dcterms:modified>
</cp:coreProperties>
</file>

<file path=docProps/thumbnail.jpeg>
</file>